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2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0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3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8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0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8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4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4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62BD1-FFA9-224F-8E5C-6DF18330485E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3135C-DC92-EB4D-8B40-9EEB55D2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nel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2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el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4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nel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el3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9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el4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el5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Gladstone Institutes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Pico</dc:creator>
  <cp:lastModifiedBy>Kristina</cp:lastModifiedBy>
  <cp:revision>4</cp:revision>
  <dcterms:created xsi:type="dcterms:W3CDTF">2013-05-13T01:36:16Z</dcterms:created>
  <dcterms:modified xsi:type="dcterms:W3CDTF">2015-12-12T00:14:05Z</dcterms:modified>
</cp:coreProperties>
</file>